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6"/>
    <a:srgbClr val="363538"/>
    <a:srgbClr val="FA2D48"/>
    <a:srgbClr val="C5C5C5"/>
    <a:srgbClr val="2A91F3"/>
    <a:srgbClr val="D5D5D5"/>
    <a:srgbClr val="CCCCCC"/>
    <a:srgbClr val="39393B"/>
    <a:srgbClr val="8E8E8E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E9D1-5726-472B-9B0F-989A5E43A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0EE2A-82C2-41F2-925F-FEC658D4B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45CB-9BFD-44CF-861A-28BBC954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DDFC-37BD-4710-82EA-D11EDD54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2E3AA-479C-471B-8CA9-B80E4410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A32-F2C2-4F4A-9EF1-5B94E112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180B5-8240-43DE-A3BC-79AE46B71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7B756-EE93-4B84-9A20-C93570FE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A6C4-5A68-4EC2-964A-48D282B9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CBD96-7EFE-404F-8E5D-775A2821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9206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68064-7038-45C2-A435-CD3BA7938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80BBA-38D1-42BA-AF36-B90FDCB22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8F08-E47B-48C4-9CF5-94838A11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EEF80-BA27-4C9C-A1B7-D5E65087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BEC3-8E07-4CAA-9630-0CC6AE0B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156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129D-A5C9-42F8-82EB-F40FD034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CE0C-6A81-4B11-937D-2A4C2CCF3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0EEEC-3256-4E0D-B0DC-62A8DA61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8B17-61FA-4767-828F-6946980D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CBC3-4720-4480-85A1-476DA18A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0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8477-5EB4-435A-8A2B-D2736F27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D2355-28C0-4F06-9AC4-AEBADEE7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3EF19-CF05-4D59-B423-C6B65F63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8550-7B66-4893-B16A-3478E7D2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A634B-CFE5-4625-ABDE-3E75DC62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83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7D05-058D-4B1C-BA86-A1B2219A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1976-8C9B-407F-A946-D49AF7F1E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2B63F-0659-47E1-BDB8-665B83A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48197-8C99-4476-A6A2-A1EB99F4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499D8-E598-487E-A59F-5A5FDA0D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65B6A-C1C0-454F-B803-42CD3C35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925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598-24E2-4643-9988-775EA70A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858EF-8407-49AC-ADC1-7C48BED7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92BE7-0D0C-46FC-A4E8-3F95024ED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FCBEE-2ECC-4D01-975D-DD284B1B7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CBDA0-0552-4267-BA58-A684202B5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71BE5-F90F-4D3E-9967-47710EBB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4D5FD-EFAC-4971-88C5-7FFB5034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FFB1E-6E52-4C81-813A-E70DFB2C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623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1F4A-195C-4383-961A-95011AD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EEF8F-B0D1-4082-B255-9736A75F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AE9A0-9153-4764-B135-CA0B82B6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A5AFB-97B7-41D1-8F4F-89EC8FFA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847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A1193-9899-4B7C-A9D1-A2D85345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F3396-2B41-4563-BB9E-3E2B8F0C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C4C5B-AD3B-4409-9B7B-122ECE76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978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11C8-60AA-49B4-8C5D-F50B314F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A53B-98BF-4173-B3E3-48A14B99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EB042-E07F-4B7B-9A63-552D51F6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5F8DD-D8B1-460A-9B82-6820F386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B9118-708E-4083-BC2A-0840573C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88585-4441-4ABC-BEB0-B2266C8B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68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3527-647D-4941-9666-AF11A1A4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5E9C2-BC14-4B9F-BC31-980790F0A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A5BB-7F98-4B55-BC90-12D042114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AD044-5AD7-4B86-990C-E4796F1FB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28FE-B57D-4E23-8C2F-DB89312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B19A8-7E28-46A5-B0AC-838ACBC6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764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A9310-ABB8-4CAB-AE78-42E41EDA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DB439-37A9-4408-AEB1-96ABAF489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CF80-B7B7-4195-91C1-E0E0C6F68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EE96E-25E2-4C06-8EA5-F88B3E477F0C}" type="datetimeFigureOut">
              <a:rPr lang="vi-VN" smtClean="0"/>
              <a:t>29/05/2021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542B6-8CDA-43A9-A0EB-E6EF354A8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A6F4-FC66-4907-9527-FD02BD18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B88C-E0BB-4A6D-851E-F56C3950D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92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microsoft.com/office/2007/relationships/hdphoto" Target="../media/hdphoto1.wdp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pn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C48F5-FF18-43B2-85FF-F93FCC372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E4224-7DD3-4025-AEE6-CE4EDF20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0" y="2430340"/>
            <a:ext cx="1997319" cy="19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4834306"/>
            <a:ext cx="347280" cy="342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5207019"/>
            <a:ext cx="347280" cy="342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17197" y="5598587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77300" y="5609725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BAD2A5-E517-4584-86D2-B6E2B34DB044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2B14D8-C9BF-42E0-A46A-54733CD9529F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4834306"/>
            <a:ext cx="347280" cy="342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5207019"/>
            <a:ext cx="347280" cy="342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17197" y="5598587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77300" y="5609725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BAD2A5-E517-4584-86D2-B6E2B34DB044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2B14D8-C9BF-42E0-A46A-54733CD9529F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1A70FF-DE12-4F16-AF8F-221A64673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4904">
            <a:off x="11497362" y="6898282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2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83971 -0.9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92" y="-4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305553" y="290067"/>
            <a:ext cx="1533952" cy="300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1594" r="83142" b="46048"/>
          <a:stretch/>
        </p:blipFill>
        <p:spPr>
          <a:xfrm>
            <a:off x="90956" y="1160586"/>
            <a:ext cx="2603297" cy="3065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98BD-42A7-41B2-A8CB-AF2B8171A77E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91CC9-4FC4-4121-8AB0-E26416B02F7F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29EB36-D79D-4B92-AE57-011D8DFC45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529704"/>
            <a:ext cx="347280" cy="3420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C5BF4-8E99-4E08-8AC6-A701DDD0E749}"/>
              </a:ext>
            </a:extLst>
          </p:cNvPr>
          <p:cNvSpPr txBox="1"/>
          <p:nvPr/>
        </p:nvSpPr>
        <p:spPr>
          <a:xfrm>
            <a:off x="364950" y="450245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438AE-94A9-44F4-A660-68A8F9BFE4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923784"/>
            <a:ext cx="347280" cy="342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E86685-58AA-4C4C-A9FD-61A6A757F0A5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42A9A-EDA9-4395-90E5-AA13E112F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9F0290-FCD8-4900-A90D-B0E3405E1617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7BF3E2-C95A-4C77-BB36-68844C7AF0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3EDBC5-BC7C-4095-A7A3-85619D3BB09C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D7F0C-EDA7-46F7-8D3A-E338EAAD1B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368C4D-0CC4-4C0A-93BD-34581E223912}"/>
              </a:ext>
            </a:extLst>
          </p:cNvPr>
          <p:cNvSpPr txBox="1"/>
          <p:nvPr/>
        </p:nvSpPr>
        <p:spPr>
          <a:xfrm>
            <a:off x="3086012" y="88784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DADADA"/>
                </a:solidFill>
              </a:rPr>
              <a:t>THÀNH VIÊN TRONG NHÓM</a:t>
            </a:r>
            <a:endParaRPr lang="vi-VN" sz="2800" b="1">
              <a:solidFill>
                <a:srgbClr val="DADADA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2D7197-C9D4-43FA-A57E-EC646E2C5666}"/>
              </a:ext>
            </a:extLst>
          </p:cNvPr>
          <p:cNvCxnSpPr/>
          <p:nvPr/>
        </p:nvCxnSpPr>
        <p:spPr>
          <a:xfrm>
            <a:off x="3077422" y="1383257"/>
            <a:ext cx="8895953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EC73BE-7756-4703-BB23-E9FD437E0DDC}"/>
              </a:ext>
            </a:extLst>
          </p:cNvPr>
          <p:cNvSpPr/>
          <p:nvPr/>
        </p:nvSpPr>
        <p:spPr>
          <a:xfrm>
            <a:off x="3143493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59A0D6-9581-46E5-B131-7ABF5A861581}"/>
              </a:ext>
            </a:extLst>
          </p:cNvPr>
          <p:cNvSpPr txBox="1"/>
          <p:nvPr/>
        </p:nvSpPr>
        <p:spPr>
          <a:xfrm>
            <a:off x="3149353" y="3494231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1C1B190-3B27-4C35-A6F6-E1DDD2BA4CA6}"/>
              </a:ext>
            </a:extLst>
          </p:cNvPr>
          <p:cNvSpPr/>
          <p:nvPr/>
        </p:nvSpPr>
        <p:spPr>
          <a:xfrm>
            <a:off x="541678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AD6CCB-5CBC-481F-98D3-E4ED050E277E}"/>
              </a:ext>
            </a:extLst>
          </p:cNvPr>
          <p:cNvSpPr/>
          <p:nvPr/>
        </p:nvSpPr>
        <p:spPr>
          <a:xfrm>
            <a:off x="7690077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492A17-ECBA-4F82-BA40-2BDA6EB717D2}"/>
              </a:ext>
            </a:extLst>
          </p:cNvPr>
          <p:cNvSpPr/>
          <p:nvPr/>
        </p:nvSpPr>
        <p:spPr>
          <a:xfrm>
            <a:off x="996754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995619-989F-42B7-AF15-FC0EEFFC9A51}"/>
              </a:ext>
            </a:extLst>
          </p:cNvPr>
          <p:cNvSpPr txBox="1"/>
          <p:nvPr/>
        </p:nvSpPr>
        <p:spPr>
          <a:xfrm>
            <a:off x="5416785" y="349423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4DD778-305A-4FAF-9EEE-EA91988BACEF}"/>
              </a:ext>
            </a:extLst>
          </p:cNvPr>
          <p:cNvSpPr txBox="1"/>
          <p:nvPr/>
        </p:nvSpPr>
        <p:spPr>
          <a:xfrm>
            <a:off x="7628202" y="3519278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A82FA-64F6-4C58-8A35-5E582DAE876D}"/>
              </a:ext>
            </a:extLst>
          </p:cNvPr>
          <p:cNvSpPr txBox="1"/>
          <p:nvPr/>
        </p:nvSpPr>
        <p:spPr>
          <a:xfrm>
            <a:off x="9978212" y="3503163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1C93499-BDB1-4A94-BE9F-5DC04CF07F6A}"/>
              </a:ext>
            </a:extLst>
          </p:cNvPr>
          <p:cNvSpPr/>
          <p:nvPr/>
        </p:nvSpPr>
        <p:spPr>
          <a:xfrm>
            <a:off x="3143493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1FF713-6535-48E5-9C1F-A2C98C574348}"/>
              </a:ext>
            </a:extLst>
          </p:cNvPr>
          <p:cNvSpPr txBox="1"/>
          <p:nvPr/>
        </p:nvSpPr>
        <p:spPr>
          <a:xfrm>
            <a:off x="3141395" y="612165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5A48E9-1936-4BA1-86F7-68812CEEA202}"/>
              </a:ext>
            </a:extLst>
          </p:cNvPr>
          <p:cNvSpPr/>
          <p:nvPr/>
        </p:nvSpPr>
        <p:spPr>
          <a:xfrm>
            <a:off x="541678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D7A41AF-3DB4-4847-9D23-F096370B6908}"/>
              </a:ext>
            </a:extLst>
          </p:cNvPr>
          <p:cNvSpPr/>
          <p:nvPr/>
        </p:nvSpPr>
        <p:spPr>
          <a:xfrm>
            <a:off x="7690077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290998-4297-4D77-BCF6-100AF94CF870}"/>
              </a:ext>
            </a:extLst>
          </p:cNvPr>
          <p:cNvSpPr/>
          <p:nvPr/>
        </p:nvSpPr>
        <p:spPr>
          <a:xfrm>
            <a:off x="996754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5F0057-8406-4B2B-8CF4-6D9A6EB57169}"/>
              </a:ext>
            </a:extLst>
          </p:cNvPr>
          <p:cNvSpPr txBox="1"/>
          <p:nvPr/>
        </p:nvSpPr>
        <p:spPr>
          <a:xfrm>
            <a:off x="541678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13DF03-1C07-4019-A118-9FACF236E831}"/>
              </a:ext>
            </a:extLst>
          </p:cNvPr>
          <p:cNvSpPr txBox="1"/>
          <p:nvPr/>
        </p:nvSpPr>
        <p:spPr>
          <a:xfrm>
            <a:off x="7601488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B38E5A-0606-43E0-9392-62CE0BBDF963}"/>
              </a:ext>
            </a:extLst>
          </p:cNvPr>
          <p:cNvSpPr txBox="1"/>
          <p:nvPr/>
        </p:nvSpPr>
        <p:spPr>
          <a:xfrm>
            <a:off x="996754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6B3C8-3B25-4B37-A258-832574704A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9" y="617523"/>
            <a:ext cx="1906735" cy="97436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C292D2E-EA83-407E-A7F9-130A7E80CB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306">
            <a:off x="-246059" y="6825563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94089 -0.944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44" y="-4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305553" y="290067"/>
            <a:ext cx="1533952" cy="300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1594" r="83142" b="46048"/>
          <a:stretch/>
        </p:blipFill>
        <p:spPr>
          <a:xfrm>
            <a:off x="90956" y="1160586"/>
            <a:ext cx="2603297" cy="3065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98BD-42A7-41B2-A8CB-AF2B8171A77E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91CC9-4FC4-4121-8AB0-E26416B02F7F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29EB36-D79D-4B92-AE57-011D8DFC45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529704"/>
            <a:ext cx="347280" cy="3420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C5BF4-8E99-4E08-8AC6-A701DDD0E749}"/>
              </a:ext>
            </a:extLst>
          </p:cNvPr>
          <p:cNvSpPr txBox="1"/>
          <p:nvPr/>
        </p:nvSpPr>
        <p:spPr>
          <a:xfrm>
            <a:off x="364950" y="450245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438AE-94A9-44F4-A660-68A8F9BFE4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923784"/>
            <a:ext cx="347280" cy="342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E86685-58AA-4C4C-A9FD-61A6A757F0A5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42A9A-EDA9-4395-90E5-AA13E112F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9F0290-FCD8-4900-A90D-B0E3405E1617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7BF3E2-C95A-4C77-BB36-68844C7AF0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3EDBC5-BC7C-4095-A7A3-85619D3BB09C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D7F0C-EDA7-46F7-8D3A-E338EAAD1B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368C4D-0CC4-4C0A-93BD-34581E223912}"/>
              </a:ext>
            </a:extLst>
          </p:cNvPr>
          <p:cNvSpPr txBox="1"/>
          <p:nvPr/>
        </p:nvSpPr>
        <p:spPr>
          <a:xfrm>
            <a:off x="3086012" y="88784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DADADA"/>
                </a:solidFill>
              </a:rPr>
              <a:t>THÀNH VIÊN TRONG NHÓM</a:t>
            </a:r>
            <a:endParaRPr lang="vi-VN" sz="2800" b="1">
              <a:solidFill>
                <a:srgbClr val="DADADA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2D7197-C9D4-43FA-A57E-EC646E2C5666}"/>
              </a:ext>
            </a:extLst>
          </p:cNvPr>
          <p:cNvCxnSpPr/>
          <p:nvPr/>
        </p:nvCxnSpPr>
        <p:spPr>
          <a:xfrm>
            <a:off x="3077422" y="1383257"/>
            <a:ext cx="8895953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EC73BE-7756-4703-BB23-E9FD437E0DDC}"/>
              </a:ext>
            </a:extLst>
          </p:cNvPr>
          <p:cNvSpPr/>
          <p:nvPr/>
        </p:nvSpPr>
        <p:spPr>
          <a:xfrm>
            <a:off x="3143493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59A0D6-9581-46E5-B131-7ABF5A861581}"/>
              </a:ext>
            </a:extLst>
          </p:cNvPr>
          <p:cNvSpPr txBox="1"/>
          <p:nvPr/>
        </p:nvSpPr>
        <p:spPr>
          <a:xfrm>
            <a:off x="3149353" y="3494231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1C1B190-3B27-4C35-A6F6-E1DDD2BA4CA6}"/>
              </a:ext>
            </a:extLst>
          </p:cNvPr>
          <p:cNvSpPr/>
          <p:nvPr/>
        </p:nvSpPr>
        <p:spPr>
          <a:xfrm>
            <a:off x="541678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AD6CCB-5CBC-481F-98D3-E4ED050E277E}"/>
              </a:ext>
            </a:extLst>
          </p:cNvPr>
          <p:cNvSpPr/>
          <p:nvPr/>
        </p:nvSpPr>
        <p:spPr>
          <a:xfrm>
            <a:off x="7690077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492A17-ECBA-4F82-BA40-2BDA6EB717D2}"/>
              </a:ext>
            </a:extLst>
          </p:cNvPr>
          <p:cNvSpPr/>
          <p:nvPr/>
        </p:nvSpPr>
        <p:spPr>
          <a:xfrm>
            <a:off x="996754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995619-989F-42B7-AF15-FC0EEFFC9A51}"/>
              </a:ext>
            </a:extLst>
          </p:cNvPr>
          <p:cNvSpPr txBox="1"/>
          <p:nvPr/>
        </p:nvSpPr>
        <p:spPr>
          <a:xfrm>
            <a:off x="5416785" y="349423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4DD778-305A-4FAF-9EEE-EA91988BACEF}"/>
              </a:ext>
            </a:extLst>
          </p:cNvPr>
          <p:cNvSpPr txBox="1"/>
          <p:nvPr/>
        </p:nvSpPr>
        <p:spPr>
          <a:xfrm>
            <a:off x="7628202" y="3519278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A82FA-64F6-4C58-8A35-5E582DAE876D}"/>
              </a:ext>
            </a:extLst>
          </p:cNvPr>
          <p:cNvSpPr txBox="1"/>
          <p:nvPr/>
        </p:nvSpPr>
        <p:spPr>
          <a:xfrm>
            <a:off x="9978212" y="3503163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1C93499-BDB1-4A94-BE9F-5DC04CF07F6A}"/>
              </a:ext>
            </a:extLst>
          </p:cNvPr>
          <p:cNvSpPr/>
          <p:nvPr/>
        </p:nvSpPr>
        <p:spPr>
          <a:xfrm>
            <a:off x="3143493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1FF713-6535-48E5-9C1F-A2C98C574348}"/>
              </a:ext>
            </a:extLst>
          </p:cNvPr>
          <p:cNvSpPr txBox="1"/>
          <p:nvPr/>
        </p:nvSpPr>
        <p:spPr>
          <a:xfrm>
            <a:off x="3141395" y="612165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5A48E9-1936-4BA1-86F7-68812CEEA202}"/>
              </a:ext>
            </a:extLst>
          </p:cNvPr>
          <p:cNvSpPr/>
          <p:nvPr/>
        </p:nvSpPr>
        <p:spPr>
          <a:xfrm>
            <a:off x="541678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D7A41AF-3DB4-4847-9D23-F096370B6908}"/>
              </a:ext>
            </a:extLst>
          </p:cNvPr>
          <p:cNvSpPr/>
          <p:nvPr/>
        </p:nvSpPr>
        <p:spPr>
          <a:xfrm>
            <a:off x="7690077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290998-4297-4D77-BCF6-100AF94CF870}"/>
              </a:ext>
            </a:extLst>
          </p:cNvPr>
          <p:cNvSpPr/>
          <p:nvPr/>
        </p:nvSpPr>
        <p:spPr>
          <a:xfrm>
            <a:off x="996754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5F0057-8406-4B2B-8CF4-6D9A6EB57169}"/>
              </a:ext>
            </a:extLst>
          </p:cNvPr>
          <p:cNvSpPr txBox="1"/>
          <p:nvPr/>
        </p:nvSpPr>
        <p:spPr>
          <a:xfrm>
            <a:off x="541678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13DF03-1C07-4019-A118-9FACF236E831}"/>
              </a:ext>
            </a:extLst>
          </p:cNvPr>
          <p:cNvSpPr txBox="1"/>
          <p:nvPr/>
        </p:nvSpPr>
        <p:spPr>
          <a:xfrm>
            <a:off x="7601488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B38E5A-0606-43E0-9392-62CE0BBDF963}"/>
              </a:ext>
            </a:extLst>
          </p:cNvPr>
          <p:cNvSpPr txBox="1"/>
          <p:nvPr/>
        </p:nvSpPr>
        <p:spPr>
          <a:xfrm>
            <a:off x="996754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6B3C8-3B25-4B37-A258-832574704A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9" y="617523"/>
            <a:ext cx="1906735" cy="97436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C292D2E-EA83-407E-A7F9-130A7E80CB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2964">
            <a:off x="11342089" y="169683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3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38778E-17 L -0.07356 0.080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3F674-2BBB-4CBA-804D-1A023D44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7D575-72C9-42EF-9329-61C5FCBF87AB}"/>
              </a:ext>
            </a:extLst>
          </p:cNvPr>
          <p:cNvSpPr txBox="1"/>
          <p:nvPr/>
        </p:nvSpPr>
        <p:spPr>
          <a:xfrm>
            <a:off x="1885950" y="5056225"/>
            <a:ext cx="9129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vi-VN" sz="6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C48F5-FF18-43B2-85FF-F93FCC372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E4224-7DD3-4025-AEE6-CE4EDF20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02" y="2430338"/>
            <a:ext cx="1997319" cy="1997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2E4196-A571-41DB-80E7-A29EDD7260B8}"/>
              </a:ext>
            </a:extLst>
          </p:cNvPr>
          <p:cNvSpPr txBox="1"/>
          <p:nvPr/>
        </p:nvSpPr>
        <p:spPr>
          <a:xfrm>
            <a:off x="4966921" y="287500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latin typeface="Arial" panose="020B0604020202020204" pitchFamily="34" charset="0"/>
                <a:cs typeface="Arial" panose="020B0604020202020204" pitchFamily="34" charset="0"/>
              </a:rPr>
              <a:t>Apple Music</a:t>
            </a:r>
            <a:endParaRPr lang="vi-VN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5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305553" y="290067"/>
            <a:ext cx="1533952" cy="300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1594" r="83142" b="46048"/>
          <a:stretch/>
        </p:blipFill>
        <p:spPr>
          <a:xfrm>
            <a:off x="90956" y="1160586"/>
            <a:ext cx="2603297" cy="3065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98BD-42A7-41B2-A8CB-AF2B8171A77E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91CC9-4FC4-4121-8AB0-E26416B02F7F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29EB36-D79D-4B92-AE57-011D8DFC45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529704"/>
            <a:ext cx="347280" cy="3420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C5BF4-8E99-4E08-8AC6-A701DDD0E749}"/>
              </a:ext>
            </a:extLst>
          </p:cNvPr>
          <p:cNvSpPr txBox="1"/>
          <p:nvPr/>
        </p:nvSpPr>
        <p:spPr>
          <a:xfrm>
            <a:off x="364950" y="450245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438AE-94A9-44F4-A660-68A8F9BFE4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923784"/>
            <a:ext cx="347280" cy="342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E86685-58AA-4C4C-A9FD-61A6A757F0A5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42A9A-EDA9-4395-90E5-AA13E112F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9F0290-FCD8-4900-A90D-B0E3405E1617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7BF3E2-C95A-4C77-BB36-68844C7AF0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3EDBC5-BC7C-4095-A7A3-85619D3BB09C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D7F0C-EDA7-46F7-8D3A-E338EAAD1B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368C4D-0CC4-4C0A-93BD-34581E223912}"/>
              </a:ext>
            </a:extLst>
          </p:cNvPr>
          <p:cNvSpPr txBox="1"/>
          <p:nvPr/>
        </p:nvSpPr>
        <p:spPr>
          <a:xfrm>
            <a:off x="3086012" y="88784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DADADA"/>
                </a:solidFill>
              </a:rPr>
              <a:t>THÀNH VIÊN TRONG NHÓM</a:t>
            </a:r>
            <a:endParaRPr lang="vi-VN" sz="2800" b="1">
              <a:solidFill>
                <a:srgbClr val="DADADA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2D7197-C9D4-43FA-A57E-EC646E2C5666}"/>
              </a:ext>
            </a:extLst>
          </p:cNvPr>
          <p:cNvCxnSpPr/>
          <p:nvPr/>
        </p:nvCxnSpPr>
        <p:spPr>
          <a:xfrm>
            <a:off x="3077422" y="1383257"/>
            <a:ext cx="8895953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EC73BE-7756-4703-BB23-E9FD437E0DDC}"/>
              </a:ext>
            </a:extLst>
          </p:cNvPr>
          <p:cNvSpPr/>
          <p:nvPr/>
        </p:nvSpPr>
        <p:spPr>
          <a:xfrm>
            <a:off x="3143493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59A0D6-9581-46E5-B131-7ABF5A861581}"/>
              </a:ext>
            </a:extLst>
          </p:cNvPr>
          <p:cNvSpPr txBox="1"/>
          <p:nvPr/>
        </p:nvSpPr>
        <p:spPr>
          <a:xfrm>
            <a:off x="3149353" y="3494231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1C1B190-3B27-4C35-A6F6-E1DDD2BA4CA6}"/>
              </a:ext>
            </a:extLst>
          </p:cNvPr>
          <p:cNvSpPr/>
          <p:nvPr/>
        </p:nvSpPr>
        <p:spPr>
          <a:xfrm>
            <a:off x="541678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AD6CCB-5CBC-481F-98D3-E4ED050E277E}"/>
              </a:ext>
            </a:extLst>
          </p:cNvPr>
          <p:cNvSpPr/>
          <p:nvPr/>
        </p:nvSpPr>
        <p:spPr>
          <a:xfrm>
            <a:off x="7690077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492A17-ECBA-4F82-BA40-2BDA6EB717D2}"/>
              </a:ext>
            </a:extLst>
          </p:cNvPr>
          <p:cNvSpPr/>
          <p:nvPr/>
        </p:nvSpPr>
        <p:spPr>
          <a:xfrm>
            <a:off x="9967545" y="1495832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995619-989F-42B7-AF15-FC0EEFFC9A51}"/>
              </a:ext>
            </a:extLst>
          </p:cNvPr>
          <p:cNvSpPr txBox="1"/>
          <p:nvPr/>
        </p:nvSpPr>
        <p:spPr>
          <a:xfrm>
            <a:off x="5416785" y="349423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4DD778-305A-4FAF-9EEE-EA91988BACEF}"/>
              </a:ext>
            </a:extLst>
          </p:cNvPr>
          <p:cNvSpPr txBox="1"/>
          <p:nvPr/>
        </p:nvSpPr>
        <p:spPr>
          <a:xfrm>
            <a:off x="7628202" y="3519278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A82FA-64F6-4C58-8A35-5E582DAE876D}"/>
              </a:ext>
            </a:extLst>
          </p:cNvPr>
          <p:cNvSpPr txBox="1"/>
          <p:nvPr/>
        </p:nvSpPr>
        <p:spPr>
          <a:xfrm>
            <a:off x="9978212" y="3503163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1C93499-BDB1-4A94-BE9F-5DC04CF07F6A}"/>
              </a:ext>
            </a:extLst>
          </p:cNvPr>
          <p:cNvSpPr/>
          <p:nvPr/>
        </p:nvSpPr>
        <p:spPr>
          <a:xfrm>
            <a:off x="3143493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1FF713-6535-48E5-9C1F-A2C98C574348}"/>
              </a:ext>
            </a:extLst>
          </p:cNvPr>
          <p:cNvSpPr txBox="1"/>
          <p:nvPr/>
        </p:nvSpPr>
        <p:spPr>
          <a:xfrm>
            <a:off x="3141395" y="6121650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5A48E9-1936-4BA1-86F7-68812CEEA202}"/>
              </a:ext>
            </a:extLst>
          </p:cNvPr>
          <p:cNvSpPr/>
          <p:nvPr/>
        </p:nvSpPr>
        <p:spPr>
          <a:xfrm>
            <a:off x="541678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D7A41AF-3DB4-4847-9D23-F096370B6908}"/>
              </a:ext>
            </a:extLst>
          </p:cNvPr>
          <p:cNvSpPr/>
          <p:nvPr/>
        </p:nvSpPr>
        <p:spPr>
          <a:xfrm>
            <a:off x="7690077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290998-4297-4D77-BCF6-100AF94CF870}"/>
              </a:ext>
            </a:extLst>
          </p:cNvPr>
          <p:cNvSpPr/>
          <p:nvPr/>
        </p:nvSpPr>
        <p:spPr>
          <a:xfrm>
            <a:off x="9967545" y="4164478"/>
            <a:ext cx="2074876" cy="2002310"/>
          </a:xfrm>
          <a:prstGeom prst="roundRect">
            <a:avLst>
              <a:gd name="adj" fmla="val 5436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5F0057-8406-4B2B-8CF4-6D9A6EB57169}"/>
              </a:ext>
            </a:extLst>
          </p:cNvPr>
          <p:cNvSpPr txBox="1"/>
          <p:nvPr/>
        </p:nvSpPr>
        <p:spPr>
          <a:xfrm>
            <a:off x="541678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13DF03-1C07-4019-A118-9FACF236E831}"/>
              </a:ext>
            </a:extLst>
          </p:cNvPr>
          <p:cNvSpPr txBox="1"/>
          <p:nvPr/>
        </p:nvSpPr>
        <p:spPr>
          <a:xfrm>
            <a:off x="7601488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B38E5A-0606-43E0-9392-62CE0BBDF963}"/>
              </a:ext>
            </a:extLst>
          </p:cNvPr>
          <p:cNvSpPr txBox="1"/>
          <p:nvPr/>
        </p:nvSpPr>
        <p:spPr>
          <a:xfrm>
            <a:off x="9967545" y="6162704"/>
            <a:ext cx="164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</a:t>
            </a:r>
            <a:endParaRPr lang="vi-VN" sz="1600" b="1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C8EB8DC-1CC0-488B-A4E8-3C940316C3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5948">
            <a:off x="10298767" y="6843542"/>
            <a:ext cx="542160" cy="68927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26744D7-CA53-460E-8F57-4DFEF11AB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A69B061-B39A-48BF-9996-E0D4CD89BE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44" y="802635"/>
            <a:ext cx="7582557" cy="53573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81C1E8A-8E10-4586-B340-EB55660A7646}"/>
              </a:ext>
            </a:extLst>
          </p:cNvPr>
          <p:cNvSpPr txBox="1"/>
          <p:nvPr/>
        </p:nvSpPr>
        <p:spPr>
          <a:xfrm>
            <a:off x="4942801" y="2111230"/>
            <a:ext cx="302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NHÓM</a:t>
            </a:r>
            <a:endParaRPr lang="vi-VN" sz="4000" b="1">
              <a:solidFill>
                <a:srgbClr val="CCCC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E705A2-738E-4620-9DBE-2B3D917F319B}"/>
              </a:ext>
            </a:extLst>
          </p:cNvPr>
          <p:cNvSpPr txBox="1"/>
          <p:nvPr/>
        </p:nvSpPr>
        <p:spPr>
          <a:xfrm>
            <a:off x="4988732" y="3416182"/>
            <a:ext cx="25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D5D5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rõ môn học</a:t>
            </a:r>
            <a:endParaRPr lang="vi-VN" b="1">
              <a:solidFill>
                <a:srgbClr val="D5D5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2406B16-8455-41EA-8DB0-185CFE8F7BDB}"/>
              </a:ext>
            </a:extLst>
          </p:cNvPr>
          <p:cNvSpPr txBox="1"/>
          <p:nvPr/>
        </p:nvSpPr>
        <p:spPr>
          <a:xfrm>
            <a:off x="5006403" y="3761245"/>
            <a:ext cx="25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D5D5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</a:t>
            </a:r>
            <a:endParaRPr lang="vi-VN" b="1">
              <a:solidFill>
                <a:srgbClr val="D5D5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95BEF2-7041-4C9D-92C0-20FE8676669F}"/>
              </a:ext>
            </a:extLst>
          </p:cNvPr>
          <p:cNvSpPr txBox="1"/>
          <p:nvPr/>
        </p:nvSpPr>
        <p:spPr>
          <a:xfrm>
            <a:off x="4265180" y="4949443"/>
            <a:ext cx="4378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A91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bao nhiêu thành viên trong nhóm &gt;</a:t>
            </a:r>
          </a:p>
          <a:p>
            <a:pPr algn="ctr"/>
            <a:endParaRPr lang="en-US">
              <a:solidFill>
                <a:srgbClr val="2A91F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solidFill>
                  <a:srgbClr val="2A91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 có mặt để bắt đầu buổi thuyết trình?</a:t>
            </a:r>
            <a:endParaRPr lang="vi-VN">
              <a:solidFill>
                <a:srgbClr val="2A91F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2047CE6-BC4D-4471-AA0A-5C0515A8C6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6993">
            <a:off x="11223631" y="6567423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7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2819 -0.3916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2" y="-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3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71146 -0.34236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73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36" grpId="0" animBg="1"/>
      <p:bldP spid="41" grpId="0"/>
      <p:bldP spid="44" grpId="0" animBg="1"/>
      <p:bldP spid="45" grpId="0" animBg="1"/>
      <p:bldP spid="46" grpId="0" animBg="1"/>
      <p:bldP spid="47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 animBg="1"/>
      <p:bldP spid="57" grpId="0"/>
      <p:bldP spid="58" grpId="0"/>
      <p:bldP spid="59" grpId="0"/>
      <p:bldP spid="69" grpId="1" animBg="1"/>
      <p:bldP spid="72" grpId="0"/>
      <p:bldP spid="72" grpId="1"/>
      <p:bldP spid="73" grpId="0"/>
      <p:bldP spid="73" grpId="1"/>
      <p:bldP spid="76" grpId="0"/>
      <p:bldP spid="76" grpId="1"/>
      <p:bldP spid="77" grpId="0"/>
      <p:bldP spid="7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923784"/>
            <a:ext cx="347280" cy="342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A67E52-538E-415C-B76C-6AC7E9ED0E36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541AFA-8783-43D6-89A4-8F0C07368663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34395" y="4515755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90957" y="4535824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7509" y="4923784"/>
            <a:ext cx="347280" cy="342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A67E52-538E-415C-B76C-6AC7E9ED0E36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541AFA-8783-43D6-89A4-8F0C07368663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34395" y="4515755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90957" y="4535824"/>
            <a:ext cx="347280" cy="3420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E793DC-CFE4-4191-8704-3B0A646F2BBE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E764CF-A27B-464A-8B1A-9BA93970CF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33">
            <a:off x="11214813" y="6769417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1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71367 -0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0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541AFA-8783-43D6-89A4-8F0C07368663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0" y="4888877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70807" y="4915465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19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298424"/>
            <a:ext cx="347280" cy="342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541AFA-8783-43D6-89A4-8F0C07368663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0" y="4888877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70807" y="4915465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6391A6-55FD-4073-9C2C-7A28E634A7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33">
            <a:off x="11214813" y="6769417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71641 -0.222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20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4834306"/>
            <a:ext cx="347280" cy="342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17197" y="5217253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90957" y="5225652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BAD2A5-E517-4584-86D2-B6E2B34DB044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1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5ECB-1851-4F34-A5E6-7DF5ADFD3B95}"/>
              </a:ext>
            </a:extLst>
          </p:cNvPr>
          <p:cNvSpPr/>
          <p:nvPr/>
        </p:nvSpPr>
        <p:spPr>
          <a:xfrm>
            <a:off x="0" y="0"/>
            <a:ext cx="2892669" cy="6858000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1F7D9-F25F-4528-8ECB-3E6B54998194}"/>
              </a:ext>
            </a:extLst>
          </p:cNvPr>
          <p:cNvSpPr/>
          <p:nvPr/>
        </p:nvSpPr>
        <p:spPr>
          <a:xfrm>
            <a:off x="2892669" y="0"/>
            <a:ext cx="9299331" cy="870438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EAC76-DA96-4BF7-A844-4966BB030055}"/>
              </a:ext>
            </a:extLst>
          </p:cNvPr>
          <p:cNvSpPr/>
          <p:nvPr/>
        </p:nvSpPr>
        <p:spPr>
          <a:xfrm>
            <a:off x="2892669" y="870438"/>
            <a:ext cx="9299331" cy="598756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A6CCE-351E-49AB-8607-DAC08B9A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" t="9006" r="91634" b="86218"/>
          <a:stretch/>
        </p:blipFill>
        <p:spPr>
          <a:xfrm>
            <a:off x="167053" y="78032"/>
            <a:ext cx="1433105" cy="5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673CB-D24B-495D-A478-7221371E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15424" r="84135" b="79645"/>
          <a:stretch/>
        </p:blipFill>
        <p:spPr>
          <a:xfrm>
            <a:off x="0" y="650632"/>
            <a:ext cx="2785211" cy="50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38E7E-4EF5-4BB8-BE86-33FB11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t="9621" r="66429" b="86976"/>
          <a:stretch/>
        </p:blipFill>
        <p:spPr>
          <a:xfrm>
            <a:off x="3257726" y="239266"/>
            <a:ext cx="1774141" cy="347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F6CB-D0A5-46F5-B8D3-971F7CB1D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0" t="8068" r="4138" b="85305"/>
          <a:stretch/>
        </p:blipFill>
        <p:spPr>
          <a:xfrm>
            <a:off x="5139325" y="199906"/>
            <a:ext cx="6847713" cy="450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C549FB-1712-48A2-93B3-C77A2D518A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" t="20110" r="83142" b="46048"/>
          <a:stretch/>
        </p:blipFill>
        <p:spPr>
          <a:xfrm>
            <a:off x="34395" y="1160586"/>
            <a:ext cx="2370407" cy="291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0C0C-493E-4992-BBB1-2F6A79A1A856}"/>
              </a:ext>
            </a:extLst>
          </p:cNvPr>
          <p:cNvSpPr txBox="1"/>
          <p:nvPr/>
        </p:nvSpPr>
        <p:spPr>
          <a:xfrm>
            <a:off x="0" y="4107727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</a:t>
            </a:r>
            <a:endParaRPr lang="vi-VN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3FA3E7-3147-4E10-A0BD-8D37B8602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109381" y="4515211"/>
            <a:ext cx="347280" cy="342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DDC6F-4F5A-4895-B33C-48257265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4834306"/>
            <a:ext cx="347280" cy="342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2D6C3-F611-4F5B-99B5-3DC1EF58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" t="57484" r="96389" b="39412"/>
          <a:stretch/>
        </p:blipFill>
        <p:spPr>
          <a:xfrm>
            <a:off x="90957" y="5651605"/>
            <a:ext cx="347280" cy="342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21AAC7-0295-4B2C-9FFB-F6D69B9AD498}"/>
              </a:ext>
            </a:extLst>
          </p:cNvPr>
          <p:cNvSpPr txBox="1"/>
          <p:nvPr/>
        </p:nvSpPr>
        <p:spPr>
          <a:xfrm>
            <a:off x="358398" y="5624352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4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D3FA9-6537-458B-8A67-579D41259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084" r="-20121"/>
          <a:stretch/>
        </p:blipFill>
        <p:spPr>
          <a:xfrm>
            <a:off x="0" y="6207368"/>
            <a:ext cx="2892669" cy="650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F30C99-5177-4C91-9C98-A8930C27F3D4}"/>
              </a:ext>
            </a:extLst>
          </p:cNvPr>
          <p:cNvSpPr txBox="1"/>
          <p:nvPr/>
        </p:nvSpPr>
        <p:spPr>
          <a:xfrm>
            <a:off x="0" y="2341668"/>
            <a:ext cx="1529861" cy="338554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7B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endParaRPr lang="vi-VN" sz="1600" b="1">
              <a:solidFill>
                <a:srgbClr val="7B7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828C0-D8D4-414E-8345-A35308089C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2" t="45854" r="4523" b="47757"/>
          <a:stretch/>
        </p:blipFill>
        <p:spPr>
          <a:xfrm>
            <a:off x="5029338" y="2514600"/>
            <a:ext cx="7020809" cy="4381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D4F937-9DC5-48A7-AFDC-F4CD69FF54B8}"/>
              </a:ext>
            </a:extLst>
          </p:cNvPr>
          <p:cNvSpPr/>
          <p:nvPr/>
        </p:nvSpPr>
        <p:spPr>
          <a:xfrm>
            <a:off x="3061920" y="1070344"/>
            <a:ext cx="1967418" cy="1825256"/>
          </a:xfrm>
          <a:prstGeom prst="roundRect">
            <a:avLst>
              <a:gd name="adj" fmla="val 543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958B-C567-4E37-A434-0F78AFC1EE92}"/>
              </a:ext>
            </a:extLst>
          </p:cNvPr>
          <p:cNvSpPr txBox="1"/>
          <p:nvPr/>
        </p:nvSpPr>
        <p:spPr>
          <a:xfrm>
            <a:off x="5053518" y="1066063"/>
            <a:ext cx="43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32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FB08D-802B-4F15-AB3B-15A33644804B}"/>
              </a:ext>
            </a:extLst>
          </p:cNvPr>
          <p:cNvSpPr txBox="1"/>
          <p:nvPr/>
        </p:nvSpPr>
        <p:spPr>
          <a:xfrm>
            <a:off x="5077698" y="1592417"/>
            <a:ext cx="436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A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</a:t>
            </a:r>
            <a:endParaRPr lang="vi-VN" sz="2000">
              <a:solidFill>
                <a:srgbClr val="FA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64B8B-58CF-44DD-BCB7-174CC16D018F}"/>
              </a:ext>
            </a:extLst>
          </p:cNvPr>
          <p:cNvSpPr txBox="1"/>
          <p:nvPr/>
        </p:nvSpPr>
        <p:spPr>
          <a:xfrm>
            <a:off x="3000127" y="3151657"/>
            <a:ext cx="80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những cái cần thuyết trình ra 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A26A68-4F19-45A6-9024-CCDBC5388DB1}"/>
              </a:ext>
            </a:extLst>
          </p:cNvPr>
          <p:cNvSpPr/>
          <p:nvPr/>
        </p:nvSpPr>
        <p:spPr>
          <a:xfrm>
            <a:off x="17197" y="5217253"/>
            <a:ext cx="2750816" cy="367359"/>
          </a:xfrm>
          <a:prstGeom prst="roundRect">
            <a:avLst/>
          </a:prstGeom>
          <a:solidFill>
            <a:srgbClr val="363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88E6F2-69F4-4DAC-8C6D-E102F6B5D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/>
        </p:blipFill>
        <p:spPr>
          <a:xfrm>
            <a:off x="90957" y="5225652"/>
            <a:ext cx="347280" cy="3420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A2F6E4-D4A4-4F5A-B1D5-345007ADA9F9}"/>
              </a:ext>
            </a:extLst>
          </p:cNvPr>
          <p:cNvSpPr txBox="1"/>
          <p:nvPr/>
        </p:nvSpPr>
        <p:spPr>
          <a:xfrm>
            <a:off x="364950" y="4559949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1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17EC-EE0D-41FB-BAA2-43A408709C4D}"/>
              </a:ext>
            </a:extLst>
          </p:cNvPr>
          <p:cNvSpPr txBox="1"/>
          <p:nvPr/>
        </p:nvSpPr>
        <p:spPr>
          <a:xfrm>
            <a:off x="364950" y="489653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2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BAD2A5-E517-4584-86D2-B6E2B34DB044}"/>
              </a:ext>
            </a:extLst>
          </p:cNvPr>
          <p:cNvSpPr txBox="1"/>
          <p:nvPr/>
        </p:nvSpPr>
        <p:spPr>
          <a:xfrm>
            <a:off x="358398" y="5271171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5C5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NOTE 3</a:t>
            </a:r>
            <a:endParaRPr lang="vi-VN" sz="1600" b="1">
              <a:solidFill>
                <a:srgbClr val="C5C5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BD8A8C-D753-42E0-8F5A-2EF7E99F9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29" b="90119" l="6533" r="89950">
                        <a14:foregroundMark x1="33166" y1="21344" x2="33166" y2="21344"/>
                        <a14:foregroundMark x1="45226" y1="18577" x2="45226" y2="18577"/>
                        <a14:foregroundMark x1="40704" y1="7510" x2="40704" y2="7510"/>
                        <a14:foregroundMark x1="33166" y1="8696" x2="33166" y2="8696"/>
                        <a14:foregroundMark x1="38191" y1="5929" x2="38191" y2="5929"/>
                        <a14:foregroundMark x1="42211" y1="5929" x2="42211" y2="5929"/>
                        <a14:foregroundMark x1="38191" y1="7115" x2="40201" y2="7115"/>
                        <a14:foregroundMark x1="33166" y1="9486" x2="33166" y2="9486"/>
                        <a14:foregroundMark x1="53769" y1="26087" x2="53769" y2="26087"/>
                        <a14:foregroundMark x1="52261" y1="26087" x2="52261" y2="26087"/>
                        <a14:foregroundMark x1="62814" y1="48617" x2="62814" y2="48617"/>
                        <a14:foregroundMark x1="75377" y1="58893" x2="75377" y2="58893"/>
                        <a14:foregroundMark x1="59296" y1="62846" x2="55276" y2="62846"/>
                        <a14:foregroundMark x1="51256" y1="62846" x2="52261" y2="53360"/>
                        <a14:foregroundMark x1="52261" y1="55731" x2="64322" y2="68775"/>
                        <a14:foregroundMark x1="61307" y1="52964" x2="61307" y2="69170"/>
                        <a14:foregroundMark x1="69849" y1="56126" x2="41206" y2="56917"/>
                        <a14:foregroundMark x1="41206" y1="56917" x2="41709" y2="62055"/>
                        <a14:foregroundMark x1="47739" y1="59289" x2="40201" y2="24111"/>
                        <a14:foregroundMark x1="40201" y1="24111" x2="40201" y2="24901"/>
                        <a14:foregroundMark x1="38693" y1="39921" x2="38693" y2="46640"/>
                        <a14:foregroundMark x1="38693" y1="14229" x2="38693" y2="31225"/>
                        <a14:foregroundMark x1="38693" y1="15415" x2="38693" y2="20553"/>
                        <a14:foregroundMark x1="56784" y1="49407" x2="56784" y2="49407"/>
                        <a14:foregroundMark x1="60804" y1="50198" x2="60804" y2="50198"/>
                        <a14:foregroundMark x1="62312" y1="45455" x2="62312" y2="41107"/>
                        <a14:foregroundMark x1="62312" y1="40711" x2="62312" y2="39921"/>
                        <a14:foregroundMark x1="62312" y1="39921" x2="64824" y2="42688"/>
                        <a14:foregroundMark x1="73869" y1="52964" x2="78392" y2="53755"/>
                        <a14:foregroundMark x1="81910" y1="56126" x2="75377" y2="62451"/>
                        <a14:foregroundMark x1="73367" y1="63636" x2="69347" y2="69960"/>
                        <a14:foregroundMark x1="67337" y1="73518" x2="67337" y2="73518"/>
                        <a14:foregroundMark x1="60302" y1="79051" x2="53266" y2="81818"/>
                        <a14:foregroundMark x1="46231" y1="83794" x2="43216" y2="83794"/>
                        <a14:foregroundMark x1="39196" y1="83004" x2="39196" y2="83004"/>
                        <a14:foregroundMark x1="36683" y1="81028" x2="36683" y2="79447"/>
                        <a14:foregroundMark x1="29648" y1="65613" x2="27136" y2="62055"/>
                        <a14:foregroundMark x1="23618" y1="55731" x2="20603" y2="51779"/>
                        <a14:foregroundMark x1="20603" y1="51779" x2="20101" y2="50198"/>
                        <a14:foregroundMark x1="19598" y1="50198" x2="19598" y2="50198"/>
                        <a14:foregroundMark x1="88442" y1="50593" x2="88442" y2="50593"/>
                        <a14:foregroundMark x1="83920" y1="38735" x2="83920" y2="38735"/>
                        <a14:foregroundMark x1="51256" y1="37549" x2="51256" y2="37549"/>
                        <a14:foregroundMark x1="70352" y1="32411" x2="70352" y2="32411"/>
                        <a14:foregroundMark x1="73367" y1="33202" x2="73367" y2="33202"/>
                        <a14:foregroundMark x1="79899" y1="34783" x2="79899" y2="34783"/>
                        <a14:foregroundMark x1="62814" y1="29644" x2="62814" y2="29644"/>
                        <a14:foregroundMark x1="46231" y1="8696" x2="46231" y2="8696"/>
                        <a14:foregroundMark x1="15578" y1="61265" x2="15578" y2="61265"/>
                        <a14:foregroundMark x1="48241" y1="90119" x2="48241" y2="90119"/>
                        <a14:foregroundMark x1="80402" y1="82609" x2="80402" y2="82609"/>
                        <a14:foregroundMark x1="80402" y1="81028" x2="80402" y2="81028"/>
                        <a14:foregroundMark x1="83920" y1="77075" x2="83920" y2="77075"/>
                        <a14:foregroundMark x1="20101" y1="67589" x2="20101" y2="67589"/>
                        <a14:foregroundMark x1="24623" y1="75494" x2="24623" y2="75494"/>
                        <a14:foregroundMark x1="6533" y1="47036" x2="6533" y2="47036"/>
                        <a14:foregroundMark x1="11558" y1="53755" x2="11558" y2="53755"/>
                        <a14:foregroundMark x1="14070" y1="39130" x2="14070" y2="39130"/>
                        <a14:foregroundMark x1="20101" y1="39526" x2="20101" y2="39526"/>
                        <a14:foregroundMark x1="22111" y1="39130" x2="22111" y2="39130"/>
                        <a14:foregroundMark x1="27638" y1="43478" x2="27638" y2="43478"/>
                        <a14:foregroundMark x1="30151" y1="38340" x2="30151" y2="3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33">
            <a:off x="11214813" y="6769417"/>
            <a:ext cx="542160" cy="6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71498 -0.17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55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414</Words>
  <Application>Microsoft Office PowerPoint</Application>
  <PresentationFormat>Widescreen</PresentationFormat>
  <Paragraphs>149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17</cp:revision>
  <dcterms:created xsi:type="dcterms:W3CDTF">2021-05-26T23:34:33Z</dcterms:created>
  <dcterms:modified xsi:type="dcterms:W3CDTF">2021-05-29T15:10:49Z</dcterms:modified>
</cp:coreProperties>
</file>